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E0870-CE3C-B77E-139F-E92DD964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64EF5C6-4493-F6A3-CCB4-9D446394C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4373-DAE2-4A66-BC62-03D638158962}" type="datetimeFigureOut">
              <a:rPr lang="nl-NL" smtClean="0"/>
              <a:t>18-1-2025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48B1413-9E5D-B49D-DFAA-B1CB537B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3BC51E3-A14C-B8EB-01BC-ECA22506F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EF93-1FC5-411D-B575-F0D68BEBF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161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6BB61FD-7612-51B6-8847-3DB2B7592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6FCD0B-77F5-A23F-33EA-8EAA4FC85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A9A241-62A6-0549-8CFB-F894F0115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D4373-DAE2-4A66-BC62-03D638158962}" type="datetimeFigureOut">
              <a:rPr lang="nl-NL" smtClean="0"/>
              <a:t>18-1-2025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E82AD4-ED51-E16C-210A-EE39AD2BE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B1F586-ECA6-0F7F-534B-4D8988B84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7EF93-1FC5-411D-B575-F0D68BEBF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315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41DC171-9D80-9EE0-F642-D121D8B44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0C68F65-6B2F-F5A2-D46F-261E11A94D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42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3C91610-88ED-6136-347D-57AAF719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AED5EE6-938E-48D1-C0FF-EEC127F817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26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B8BDB40-C69F-D6CA-6C18-F52BE849A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26038E0-3F86-2058-AF04-8379791C45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17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183A08F-4A0E-A3A2-8CF8-BD4E29872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8AFF6AA-8183-80FF-0FAC-58645671E1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73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831FC6D-8DEC-B5D8-2885-479995CE4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02FB53C-A371-503F-2933-6158D71829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56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6F538BF-8BE1-8CB9-887C-F40E0524C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89C8F28-2B5F-1AEC-EE95-4A37A38EDE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5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8617E71-4C6E-A2F0-CF67-D5B4F8F3C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13F3519-3CF7-6DF4-042F-7133178F6F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2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28A58C3-6C6E-A2AA-73A9-2F94FBD8B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528C123-2719-177F-EF54-31A6E6B98F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0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B868CF9-3817-E63F-13A0-337C5FEC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A69417B-D919-7E50-44E3-4DE43146AF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37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6833FC3-211B-7663-4DCC-873DD9DE1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4B96440-602C-2061-C92D-7E1DB467ED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9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0A1077E-DCC0-2827-319F-F1BC40F59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89D61D-253B-61D2-87D5-0C060AEDFC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09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63E07BD-5E67-BBBA-B223-8F0C6543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9D2E116-E5FE-8177-61AB-B549C23FA5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47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4017177-C073-B19A-04BF-9CE060F3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AD3782C-5FB8-8EEF-8EBC-E95C1D4C0B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01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3B16565-9508-A65D-8823-CDB5775DC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B250EE6-909B-7CC3-3EA7-D057953EBC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143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Breedbeeld</PresentationFormat>
  <Paragraphs>0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2025-01-18T13:14:25Z</dcterms:created>
  <dcterms:modified xsi:type="dcterms:W3CDTF">2025-01-18T13:17:38Z</dcterms:modified>
</cp:coreProperties>
</file>